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98153-A60D-4C9A-9A10-02511E362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74CEF-9F18-4B8E-98AA-763D4B8D22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56D33-CE87-4732-98D4-94AF74CFD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C22-A6C8-441B-BAB9-45526D7EF04C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5AEE8-9242-4B4E-9FD2-1440FAB22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41833-D1AE-4FAD-AA60-85B2B0694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135B-89A2-4E10-98F3-057B920F4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1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50E9E-C1A2-40A0-8835-566E8CA27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E84A56-964B-4EBE-8EEF-3BC2930C6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9411D-CA52-4343-AD76-E32E1E7CE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C22-A6C8-441B-BAB9-45526D7EF04C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53680-C6BD-4393-BE54-71A3ABA6D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6586B-005D-4CCB-92E4-2589F0072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135B-89A2-4E10-98F3-057B920F4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9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16D471-7282-43A5-87D2-AD7C36324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615749-7186-47F3-A4F1-3676ADF73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A11CA-A9AA-4CCF-B942-4ACD877AD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C22-A6C8-441B-BAB9-45526D7EF04C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00BCE-2720-4A11-975A-3E118E45F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F41F6-9D07-4478-B327-24BB58024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135B-89A2-4E10-98F3-057B920F4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D45B8-9060-40A9-9DB4-290ABCE09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D6114-B9D5-4E79-99EF-57BD1760C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12501-6C48-443B-B9D4-34DA4E4DD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C22-A6C8-441B-BAB9-45526D7EF04C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85057-26CB-4773-9AC1-BA4780CBA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29E09-4AF7-46BF-941F-55DA5862C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135B-89A2-4E10-98F3-057B920F4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6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BB4B-2CF8-478D-8EF9-CB4AB9F0C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790419-ED39-4491-A4CA-DDAD84FCA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C9199-32D2-4FCB-A4AF-FDE291546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C22-A6C8-441B-BAB9-45526D7EF04C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C1794-439F-4E3E-9425-4047F91B5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E510F-6C7A-4384-A0FE-75DC76A56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135B-89A2-4E10-98F3-057B920F4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8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5AACC-28BE-4C34-A862-A1B74710C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D80FE-5350-46C7-850C-F164B8B39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A0E7E-B3D6-4C5B-869B-458A39844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618E5E-F937-4730-B090-399C213F1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C22-A6C8-441B-BAB9-45526D7EF04C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A467D-40EC-4A65-9C73-48BEA45E4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21194-70BB-41CA-9D43-D59F8EAB0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135B-89A2-4E10-98F3-057B920F4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1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5ED4-B4AC-4799-A641-A06528C4B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40BE6-B67C-48C9-BDD4-EF6BDB28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C955A1-7871-49E4-84B3-9DE3275CC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6C25D8-0078-40BE-98C5-87D2BBBEE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AE5981-ED71-4293-909B-27EB332EC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0888DB-E8AE-4B9C-9688-FFE12E30F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C22-A6C8-441B-BAB9-45526D7EF04C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E61CCA-2FC6-4033-A134-A4885A82E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27D967-B574-46AC-B097-F81EF419F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135B-89A2-4E10-98F3-057B920F4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5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1B9D7-ABA5-49CC-89B5-FF7AB16C4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2D009-5CA1-4BBF-A481-F3DB3631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C22-A6C8-441B-BAB9-45526D7EF04C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BE2E14-3961-40FE-8093-D746493B7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F6CD0A-EEA0-446D-81B5-CEE889CDD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135B-89A2-4E10-98F3-057B920F4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269842-011C-40B2-878B-F97DFA08A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C22-A6C8-441B-BAB9-45526D7EF04C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C04070-1AE6-485E-AD59-AD3331E8D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52036-685B-47CD-9D7C-B0D925BE1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135B-89A2-4E10-98F3-057B920F4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2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8E97C-E42A-4D81-AD47-FC76120B8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BA56B-24CA-460C-A2F4-F788DB7A4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4A829-556C-45C4-B366-D9E0CEF83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5EF19C-D04B-4D89-8667-A0FAECAF7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C22-A6C8-441B-BAB9-45526D7EF04C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981E4-5FD3-41C0-821F-EB0138252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2F827-4F65-4727-9A07-AC9C393A5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135B-89A2-4E10-98F3-057B920F4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2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89262-6732-4754-85BF-4E7912D65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B37BD8-683E-4A36-B594-868C835A79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75D2B-9315-4DC5-9047-7D806C900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CFFA98-EA7D-4C46-B94C-75464E02C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C22-A6C8-441B-BAB9-45526D7EF04C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DDCBA-233E-4864-9869-224535F03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340D7-D6E0-4088-8063-8D06A563C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135B-89A2-4E10-98F3-057B920F4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0A0E3F-0EEF-4276-8B11-B95DCC0B4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84A4B-E2F5-4A7B-9F43-CD9047F53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D767D-451A-4471-86C6-08F4AC0D97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85C22-A6C8-441B-BAB9-45526D7EF04C}" type="datetimeFigureOut">
              <a:rPr lang="en-US" smtClean="0"/>
              <a:t>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307AD-5C31-4FE9-96BD-98EE4EF63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316B7-E410-4501-88DA-6EAB63B127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B135B-89A2-4E10-98F3-057B920F4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8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>
            <a:extLst>
              <a:ext uri="{FF2B5EF4-FFF2-40B4-BE49-F238E27FC236}">
                <a16:creationId xmlns:a16="http://schemas.microsoft.com/office/drawing/2014/main" id="{08D86E2A-ED9E-4E47-AC24-CFA48C809E92}"/>
              </a:ext>
            </a:extLst>
          </p:cNvPr>
          <p:cNvGrpSpPr/>
          <p:nvPr/>
        </p:nvGrpSpPr>
        <p:grpSpPr>
          <a:xfrm>
            <a:off x="2139507" y="274561"/>
            <a:ext cx="7912985" cy="6360896"/>
            <a:chOff x="2139507" y="274561"/>
            <a:chExt cx="7912985" cy="6360896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CDFAEE1-ECDF-420F-B276-0754B7A0B419}"/>
                </a:ext>
              </a:extLst>
            </p:cNvPr>
            <p:cNvSpPr/>
            <p:nvPr/>
          </p:nvSpPr>
          <p:spPr>
            <a:xfrm>
              <a:off x="4392203" y="274561"/>
              <a:ext cx="3608104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en-US" sz="3200" b="1" cap="none" spc="0" dirty="0">
                  <a:ln/>
                  <a:effectLst/>
                </a:rPr>
                <a:t>ETF Subcommittees </a:t>
              </a:r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168BDA45-D88A-418B-9E9B-36012CA6FA2B}"/>
                </a:ext>
              </a:extLst>
            </p:cNvPr>
            <p:cNvGrpSpPr/>
            <p:nvPr/>
          </p:nvGrpSpPr>
          <p:grpSpPr>
            <a:xfrm>
              <a:off x="2139507" y="870011"/>
              <a:ext cx="7912985" cy="5765446"/>
              <a:chOff x="1924051" y="668791"/>
              <a:chExt cx="8341517" cy="6161975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DF4EE7A2-0726-467D-A8CB-BDDBEED97D18}"/>
                  </a:ext>
                </a:extLst>
              </p:cNvPr>
              <p:cNvGrpSpPr/>
              <p:nvPr/>
            </p:nvGrpSpPr>
            <p:grpSpPr>
              <a:xfrm>
                <a:off x="1924051" y="1751783"/>
                <a:ext cx="8341517" cy="5078983"/>
                <a:chOff x="1924051" y="1246958"/>
                <a:chExt cx="8341517" cy="5078983"/>
              </a:xfrm>
            </p:grpSpPr>
            <p:pic>
              <p:nvPicPr>
                <p:cNvPr id="5" name="Picture 4">
                  <a:extLst>
                    <a:ext uri="{FF2B5EF4-FFF2-40B4-BE49-F238E27FC236}">
                      <a16:creationId xmlns:a16="http://schemas.microsoft.com/office/drawing/2014/main" id="{2A5D0A17-4588-470F-A967-C168950763F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623071" y="1246958"/>
                  <a:ext cx="1544293" cy="967539"/>
                </a:xfrm>
                <a:prstGeom prst="rect">
                  <a:avLst/>
                </a:prstGeom>
              </p:spPr>
            </p:pic>
            <p:cxnSp>
              <p:nvCxnSpPr>
                <p:cNvPr id="7" name="Straight Connector 6">
                  <a:extLst>
                    <a:ext uri="{FF2B5EF4-FFF2-40B4-BE49-F238E27FC236}">
                      <a16:creationId xmlns:a16="http://schemas.microsoft.com/office/drawing/2014/main" id="{68358DBF-934A-4538-8B09-EDFACF002796}"/>
                    </a:ext>
                  </a:extLst>
                </p:cNvPr>
                <p:cNvCxnSpPr/>
                <p:nvPr/>
              </p:nvCxnSpPr>
              <p:spPr>
                <a:xfrm>
                  <a:off x="1926772" y="2082697"/>
                  <a:ext cx="1608538" cy="0"/>
                </a:xfrm>
                <a:prstGeom prst="line">
                  <a:avLst/>
                </a:prstGeom>
                <a:ln>
                  <a:solidFill>
                    <a:srgbClr val="EBF1D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8" name="Picture 7">
                  <a:extLst>
                    <a:ext uri="{FF2B5EF4-FFF2-40B4-BE49-F238E27FC236}">
                      <a16:creationId xmlns:a16="http://schemas.microsoft.com/office/drawing/2014/main" id="{6340E508-E535-4BD9-96A8-1A5E8BAA4C8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317186" y="1246958"/>
                  <a:ext cx="1544293" cy="967539"/>
                </a:xfrm>
                <a:prstGeom prst="rect">
                  <a:avLst/>
                </a:prstGeom>
              </p:spPr>
            </p:pic>
            <p:pic>
              <p:nvPicPr>
                <p:cNvPr id="9" name="Picture 8">
                  <a:extLst>
                    <a:ext uri="{FF2B5EF4-FFF2-40B4-BE49-F238E27FC236}">
                      <a16:creationId xmlns:a16="http://schemas.microsoft.com/office/drawing/2014/main" id="{37D946C8-DFFB-4322-B987-4CB072EB7D7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019060" y="1246958"/>
                  <a:ext cx="1544293" cy="967539"/>
                </a:xfrm>
                <a:prstGeom prst="rect">
                  <a:avLst/>
                </a:prstGeom>
              </p:spPr>
            </p:pic>
            <p:pic>
              <p:nvPicPr>
                <p:cNvPr id="10" name="Picture 9">
                  <a:extLst>
                    <a:ext uri="{FF2B5EF4-FFF2-40B4-BE49-F238E27FC236}">
                      <a16:creationId xmlns:a16="http://schemas.microsoft.com/office/drawing/2014/main" id="{208239CC-4DD9-4B5C-8741-035C950C91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720934" y="1246958"/>
                  <a:ext cx="1544293" cy="967539"/>
                </a:xfrm>
                <a:prstGeom prst="rect">
                  <a:avLst/>
                </a:prstGeom>
              </p:spPr>
            </p:pic>
            <p:pic>
              <p:nvPicPr>
                <p:cNvPr id="3" name="Picture 2">
                  <a:extLst>
                    <a:ext uri="{FF2B5EF4-FFF2-40B4-BE49-F238E27FC236}">
                      <a16:creationId xmlns:a16="http://schemas.microsoft.com/office/drawing/2014/main" id="{3696742D-462B-4F8E-AB49-BD1EF0C069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926772" y="1246958"/>
                  <a:ext cx="1546477" cy="967540"/>
                </a:xfrm>
                <a:prstGeom prst="rect">
                  <a:avLst/>
                </a:prstGeom>
              </p:spPr>
            </p:pic>
            <p:pic>
              <p:nvPicPr>
                <p:cNvPr id="19" name="Picture 18">
                  <a:extLst>
                    <a:ext uri="{FF2B5EF4-FFF2-40B4-BE49-F238E27FC236}">
                      <a16:creationId xmlns:a16="http://schemas.microsoft.com/office/drawing/2014/main" id="{2095EAF3-04E3-40A4-9725-724A3DB06C8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924051" y="2199912"/>
                  <a:ext cx="1550194" cy="551021"/>
                </a:xfrm>
                <a:prstGeom prst="rect">
                  <a:avLst/>
                </a:prstGeom>
              </p:spPr>
            </p:pic>
            <p:pic>
              <p:nvPicPr>
                <p:cNvPr id="22" name="Picture 21">
                  <a:extLst>
                    <a:ext uri="{FF2B5EF4-FFF2-40B4-BE49-F238E27FC236}">
                      <a16:creationId xmlns:a16="http://schemas.microsoft.com/office/drawing/2014/main" id="{94146587-3DF9-43DC-BEF4-FE77A61E491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620890" y="2190226"/>
                  <a:ext cx="1548804" cy="551021"/>
                </a:xfrm>
                <a:prstGeom prst="rect">
                  <a:avLst/>
                </a:prstGeom>
              </p:spPr>
            </p:pic>
            <p:pic>
              <p:nvPicPr>
                <p:cNvPr id="24" name="Picture 23">
                  <a:extLst>
                    <a:ext uri="{FF2B5EF4-FFF2-40B4-BE49-F238E27FC236}">
                      <a16:creationId xmlns:a16="http://schemas.microsoft.com/office/drawing/2014/main" id="{199BBA31-139F-4CFD-9948-37230AA4E4A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317902" y="2195447"/>
                  <a:ext cx="1542860" cy="551021"/>
                </a:xfrm>
                <a:prstGeom prst="rect">
                  <a:avLst/>
                </a:prstGeom>
              </p:spPr>
            </p:pic>
            <p:pic>
              <p:nvPicPr>
                <p:cNvPr id="25" name="Picture 24">
                  <a:extLst>
                    <a:ext uri="{FF2B5EF4-FFF2-40B4-BE49-F238E27FC236}">
                      <a16:creationId xmlns:a16="http://schemas.microsoft.com/office/drawing/2014/main" id="{52F256E9-99B8-4B2A-90C2-63613FF488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019776" y="2190226"/>
                  <a:ext cx="1542860" cy="551021"/>
                </a:xfrm>
                <a:prstGeom prst="rect">
                  <a:avLst/>
                </a:prstGeom>
              </p:spPr>
            </p:pic>
            <p:pic>
              <p:nvPicPr>
                <p:cNvPr id="26" name="Picture 25">
                  <a:extLst>
                    <a:ext uri="{FF2B5EF4-FFF2-40B4-BE49-F238E27FC236}">
                      <a16:creationId xmlns:a16="http://schemas.microsoft.com/office/drawing/2014/main" id="{FEA02F54-1D75-4E92-99F0-9AAEEEF7AE9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720935" y="2196969"/>
                  <a:ext cx="1544633" cy="551021"/>
                </a:xfrm>
                <a:prstGeom prst="rect">
                  <a:avLst/>
                </a:prstGeom>
              </p:spPr>
            </p:pic>
            <p:grpSp>
              <p:nvGrpSpPr>
                <p:cNvPr id="35" name="Group 34">
                  <a:extLst>
                    <a:ext uri="{FF2B5EF4-FFF2-40B4-BE49-F238E27FC236}">
                      <a16:creationId xmlns:a16="http://schemas.microsoft.com/office/drawing/2014/main" id="{485DA8B8-028E-404F-9281-99859FD3EB14}"/>
                    </a:ext>
                  </a:extLst>
                </p:cNvPr>
                <p:cNvGrpSpPr/>
                <p:nvPr/>
              </p:nvGrpSpPr>
              <p:grpSpPr>
                <a:xfrm>
                  <a:off x="1924054" y="2776927"/>
                  <a:ext cx="8341173" cy="3549014"/>
                  <a:chOff x="1924054" y="2824552"/>
                  <a:chExt cx="8341173" cy="3549014"/>
                </a:xfrm>
              </p:grpSpPr>
              <p:pic>
                <p:nvPicPr>
                  <p:cNvPr id="30" name="Picture 29">
                    <a:extLst>
                      <a:ext uri="{FF2B5EF4-FFF2-40B4-BE49-F238E27FC236}">
                        <a16:creationId xmlns:a16="http://schemas.microsoft.com/office/drawing/2014/main" id="{2E79CD18-00C1-499D-9E9C-CAE2CE3F601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1924054" y="2824552"/>
                    <a:ext cx="1542860" cy="2687288"/>
                  </a:xfrm>
                  <a:prstGeom prst="rect">
                    <a:avLst/>
                  </a:prstGeom>
                </p:spPr>
              </p:pic>
              <p:pic>
                <p:nvPicPr>
                  <p:cNvPr id="31" name="Picture 30">
                    <a:extLst>
                      <a:ext uri="{FF2B5EF4-FFF2-40B4-BE49-F238E27FC236}">
                        <a16:creationId xmlns:a16="http://schemas.microsoft.com/office/drawing/2014/main" id="{F1F6043C-BD6A-4B2C-81F5-7D7BB1AC13D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3617831" y="2838553"/>
                    <a:ext cx="1542860" cy="2687288"/>
                  </a:xfrm>
                  <a:prstGeom prst="rect">
                    <a:avLst/>
                  </a:prstGeom>
                </p:spPr>
              </p:pic>
              <p:pic>
                <p:nvPicPr>
                  <p:cNvPr id="32" name="Picture 31">
                    <a:extLst>
                      <a:ext uri="{FF2B5EF4-FFF2-40B4-BE49-F238E27FC236}">
                        <a16:creationId xmlns:a16="http://schemas.microsoft.com/office/drawing/2014/main" id="{05732FDF-A262-480D-B9CA-E36548849FD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5325283" y="2838553"/>
                    <a:ext cx="1542860" cy="3535013"/>
                  </a:xfrm>
                  <a:prstGeom prst="rect">
                    <a:avLst/>
                  </a:prstGeom>
                </p:spPr>
              </p:pic>
              <p:pic>
                <p:nvPicPr>
                  <p:cNvPr id="33" name="Picture 32">
                    <a:extLst>
                      <a:ext uri="{FF2B5EF4-FFF2-40B4-BE49-F238E27FC236}">
                        <a16:creationId xmlns:a16="http://schemas.microsoft.com/office/drawing/2014/main" id="{7591A958-E977-46A1-B9A3-F948A32887B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7019776" y="2824552"/>
                    <a:ext cx="1542860" cy="1797177"/>
                  </a:xfrm>
                  <a:prstGeom prst="rect">
                    <a:avLst/>
                  </a:prstGeom>
                </p:spPr>
              </p:pic>
              <p:pic>
                <p:nvPicPr>
                  <p:cNvPr id="34" name="Picture 33">
                    <a:extLst>
                      <a:ext uri="{FF2B5EF4-FFF2-40B4-BE49-F238E27FC236}">
                        <a16:creationId xmlns:a16="http://schemas.microsoft.com/office/drawing/2014/main" id="{FD501829-E37C-4B45-B2D6-276DC2A67B7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8722367" y="2838553"/>
                    <a:ext cx="1542860" cy="1797177"/>
                  </a:xfrm>
                  <a:prstGeom prst="rect">
                    <a:avLst/>
                  </a:prstGeom>
                </p:spPr>
              </p:pic>
            </p:grpSp>
          </p:grpSp>
          <p:pic>
            <p:nvPicPr>
              <p:cNvPr id="38" name="Picture 37">
                <a:extLst>
                  <a:ext uri="{FF2B5EF4-FFF2-40B4-BE49-F238E27FC236}">
                    <a16:creationId xmlns:a16="http://schemas.microsoft.com/office/drawing/2014/main" id="{E7BABB6D-60D7-43FD-AACE-FE8370A4DF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019060" y="1126497"/>
                <a:ext cx="1542860" cy="372999"/>
              </a:xfrm>
              <a:prstGeom prst="rect">
                <a:avLst/>
              </a:prstGeom>
            </p:spPr>
          </p:pic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368E17EB-428B-42A9-87CC-7F943733BF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317186" y="668791"/>
                <a:ext cx="1542860" cy="551021"/>
              </a:xfrm>
              <a:prstGeom prst="rect">
                <a:avLst/>
              </a:prstGeom>
            </p:spPr>
          </p:pic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B9CD3DF6-D251-43E3-AE82-A7E8E685509E}"/>
                  </a:ext>
                </a:extLst>
              </p:cNvPr>
              <p:cNvGrpSpPr/>
              <p:nvPr/>
            </p:nvGrpSpPr>
            <p:grpSpPr>
              <a:xfrm>
                <a:off x="2695484" y="1219812"/>
                <a:ext cx="6797597" cy="531971"/>
                <a:chOff x="2695484" y="1219812"/>
                <a:chExt cx="6797597" cy="531971"/>
              </a:xfrm>
            </p:grpSpPr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5C9F7F6A-BC49-47C2-83EF-7852535C3B64}"/>
                    </a:ext>
                  </a:extLst>
                </p:cNvPr>
                <p:cNvCxnSpPr>
                  <a:stCxn id="39" idx="2"/>
                  <a:endCxn id="8" idx="0"/>
                </p:cNvCxnSpPr>
                <p:nvPr/>
              </p:nvCxnSpPr>
              <p:spPr>
                <a:xfrm>
                  <a:off x="6088616" y="1219812"/>
                  <a:ext cx="717" cy="53197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D9C6EAEB-5DAF-4A76-A2CD-24A830E167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95484" y="1590675"/>
                  <a:ext cx="679759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AE6BEC93-A579-4436-A193-D6E8FD14E310}"/>
                    </a:ext>
                  </a:extLst>
                </p:cNvPr>
                <p:cNvCxnSpPr>
                  <a:endCxn id="38" idx="1"/>
                </p:cNvCxnSpPr>
                <p:nvPr/>
              </p:nvCxnSpPr>
              <p:spPr>
                <a:xfrm>
                  <a:off x="6088616" y="1312996"/>
                  <a:ext cx="930444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A7326B52-4A21-46A5-91A8-30FB5C5A42DE}"/>
                    </a:ext>
                  </a:extLst>
                </p:cNvPr>
                <p:cNvCxnSpPr>
                  <a:stCxn id="10" idx="0"/>
                </p:cNvCxnSpPr>
                <p:nvPr/>
              </p:nvCxnSpPr>
              <p:spPr>
                <a:xfrm flipH="1" flipV="1">
                  <a:off x="9493080" y="1590675"/>
                  <a:ext cx="1" cy="16110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544C4853-4CF9-45B8-9723-5D0F1413DECC}"/>
                    </a:ext>
                  </a:extLst>
                </p:cNvPr>
                <p:cNvCxnSpPr>
                  <a:stCxn id="9" idx="0"/>
                </p:cNvCxnSpPr>
                <p:nvPr/>
              </p:nvCxnSpPr>
              <p:spPr>
                <a:xfrm flipH="1" flipV="1">
                  <a:off x="7790490" y="1590675"/>
                  <a:ext cx="717" cy="16110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636D987C-99BE-45F4-9846-96B6B6F7D7EA}"/>
                    </a:ext>
                  </a:extLst>
                </p:cNvPr>
                <p:cNvCxnSpPr>
                  <a:cxnSpLocks/>
                  <a:stCxn id="3" idx="0"/>
                </p:cNvCxnSpPr>
                <p:nvPr/>
              </p:nvCxnSpPr>
              <p:spPr>
                <a:xfrm flipV="1">
                  <a:off x="2700011" y="1590675"/>
                  <a:ext cx="0" cy="16110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6BA4B0DF-D595-457E-BE07-B252EE5C6BD7}"/>
                    </a:ext>
                  </a:extLst>
                </p:cNvPr>
                <p:cNvCxnSpPr>
                  <a:cxnSpLocks/>
                  <a:stCxn id="5" idx="0"/>
                </p:cNvCxnSpPr>
                <p:nvPr/>
              </p:nvCxnSpPr>
              <p:spPr>
                <a:xfrm flipH="1" flipV="1">
                  <a:off x="4394501" y="1590675"/>
                  <a:ext cx="717" cy="16110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1041475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Galehouse, Larry</dc:creator>
  <cp:lastModifiedBy>Galehouse, Larry</cp:lastModifiedBy>
  <cp:revision>4</cp:revision>
  <dcterms:created xsi:type="dcterms:W3CDTF">2021-10-22T01:23:06Z</dcterms:created>
  <dcterms:modified xsi:type="dcterms:W3CDTF">2022-02-03T03:54:15Z</dcterms:modified>
</cp:coreProperties>
</file>